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58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6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6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6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4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5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26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1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8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9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7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2AFA7-6F09-41D6-9F2F-F711236AC355}" type="datetimeFigureOut">
              <a:rPr lang="en-US" smtClean="0"/>
              <a:t>3/28/2020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949A2-6495-44C7-BCE0-3187EA4AE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9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Heteroskedasticity &amp; Robust Standard Errors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2505" y="1579961"/>
            <a:ext cx="9192904" cy="4351338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Recap I:  Those SLR’s, MLR’s, LUEs and BLUE</a:t>
            </a: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… II:  MSE’s, RMSE’s, and Standard Errors</a:t>
            </a: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… III:  Homoskedasticity v. Heteroskedasticity</a:t>
            </a: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Heteroskedasticity:  Learning from the Sample Mean Estimator</a:t>
            </a: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Bogus Standard Errors &amp; Weighted Least Squares</a:t>
            </a: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Robust standard errors to the rescue!</a:t>
            </a: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, robust in action!  An example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396" y="3899150"/>
            <a:ext cx="3752001" cy="27314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702"/>
    </mc:Choice>
    <mc:Fallback>
      <p:transition spd="slow" advTm="779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80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Recap I: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Those SLR’s, MLR’s, LUEs and BLUE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582" y="1037229"/>
            <a:ext cx="10125950" cy="56911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57"/>
    </mc:Choice>
    <mc:Fallback>
      <p:transition spd="slow" advTm="10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7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Recap II: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MSE’s, RMSE’s, and Standard Errors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651" y="955343"/>
            <a:ext cx="9039307" cy="577300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6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55"/>
    </mc:Choice>
    <mc:Fallback>
      <p:transition spd="slow" advTm="21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39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Recap III: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Homoskedasticity v. Heteroskedasticity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17" y="1064524"/>
            <a:ext cx="8847525" cy="55546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2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45"/>
    </mc:Choice>
    <mc:Fallback>
      <p:transition spd="slow" advTm="9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885"/>
            <a:ext cx="10515600" cy="658451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Heteroskedasticity: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from the Sample Mean Estimator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983" y="818856"/>
            <a:ext cx="9052078" cy="5970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613" y="2735941"/>
            <a:ext cx="3104448" cy="19183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4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76"/>
    </mc:Choice>
    <mc:Fallback>
      <p:transition spd="slow" advTm="27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4491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OLS and Heteroskedasticity: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Bogus Standard Errors &amp; Weighted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Least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Squares</a:t>
            </a:r>
            <a:endParaRPr lang="en-US" sz="2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44" y="1417728"/>
            <a:ext cx="10867318" cy="52969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563"/>
    </mc:Choice>
    <mc:Fallback>
      <p:transition spd="slow" advTm="37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a researcher to do?</a:t>
            </a:r>
            <a:b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Robust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standard errors to the rescue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030" y="2044926"/>
            <a:ext cx="9409522" cy="3632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2" y="1949390"/>
            <a:ext cx="2755774" cy="39805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277"/>
    </mc:Choice>
    <mc:Fallback>
      <p:transition spd="slow" advTm="27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589"/>
            <a:ext cx="10515600" cy="576571"/>
          </a:xfrm>
        </p:spPr>
        <p:txBody>
          <a:bodyPr>
            <a:no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robust in action!:  An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en-US" sz="2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36" y="846160"/>
            <a:ext cx="7758185" cy="5916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101" y="1197945"/>
            <a:ext cx="3762375" cy="52673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3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746"/>
    </mc:Choice>
    <mc:Fallback>
      <p:transition spd="slow" advTm="65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134</Words>
  <Application>Microsoft Office PowerPoint</Application>
  <PresentationFormat>Widescreen</PresentationFormat>
  <Paragraphs>15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Heteroskedasticity &amp; Robust Standard Errors</vt:lpstr>
      <vt:lpstr>Recap I:  Those SLR’s, MLR’s, LUEs and BLUE</vt:lpstr>
      <vt:lpstr>Recap II:  MSE’s, RMSE’s, and Standard Errors</vt:lpstr>
      <vt:lpstr>Recap III:  Homoskedasticity v. Heteroskedasticity</vt:lpstr>
      <vt:lpstr>Heteroskedasticity:  Learning from the Sample Mean Estimator</vt:lpstr>
      <vt:lpstr>OLS and Heteroskedasticity: Bogus Standard Errors &amp; Weighted Least Squares</vt:lpstr>
      <vt:lpstr>What’s a researcher to do? Robust standard errors to the rescue!</vt:lpstr>
      <vt:lpstr>, robust in action!:  An example</vt:lpstr>
    </vt:vector>
  </TitlesOfParts>
  <Company>Boston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Heteroskedasticity &amp; Robust Standard Errors</dc:title>
  <dc:creator>Christopher Maxwell</dc:creator>
  <cp:lastModifiedBy>Christopher Maxwell</cp:lastModifiedBy>
  <cp:revision>23</cp:revision>
  <dcterms:created xsi:type="dcterms:W3CDTF">2020-03-27T15:30:45Z</dcterms:created>
  <dcterms:modified xsi:type="dcterms:W3CDTF">2020-03-28T14:07:51Z</dcterms:modified>
</cp:coreProperties>
</file>